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IRIS Pitch Deck</dc:title>
  <dc:subject>Public image-only presentation</dc:subject>
  <dc:creator>Reson AI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